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9" r:id="rId3"/>
    <p:sldId id="268" r:id="rId4"/>
    <p:sldId id="272" r:id="rId5"/>
    <p:sldId id="273" r:id="rId6"/>
    <p:sldId id="274" r:id="rId7"/>
    <p:sldId id="275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14/04/2022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FFC00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Rituel 4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40516"/>
            <a:ext cx="9144000" cy="1655762"/>
          </a:xfrm>
        </p:spPr>
        <p:txBody>
          <a:bodyPr>
            <a:normAutofit/>
          </a:bodyPr>
          <a:lstStyle/>
          <a:p>
            <a:r>
              <a:rPr lang="fr-FR" sz="4400" dirty="0"/>
              <a:t>Le dialogue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11" name="Sous-titre 2">
            <a:extLst>
              <a:ext uri="{FF2B5EF4-FFF2-40B4-BE49-F238E27FC236}">
                <a16:creationId xmlns:a16="http://schemas.microsoft.com/office/drawing/2014/main" id="{F1CDAE8D-4E7C-4D23-8D5C-2AB5A519FA60}"/>
              </a:ext>
            </a:extLst>
          </p:cNvPr>
          <p:cNvSpPr txBox="1">
            <a:spLocks/>
          </p:cNvSpPr>
          <p:nvPr/>
        </p:nvSpPr>
        <p:spPr>
          <a:xfrm>
            <a:off x="1524000" y="6018451"/>
            <a:ext cx="9144000" cy="792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/>
              <a:t>Semaine 6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A1573F3-6460-46AE-B990-B80BBBD24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5623" y="85662"/>
            <a:ext cx="829128" cy="96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5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Remets dans l’ordre le dialogue.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342002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Qu’est-ce qui t’est arrivé ? demande sa mère.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Maman, regarde mon genou ! dit Léo.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 Je suis tombé dehors, répond-il.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06BCAC8-14DF-4BBA-953A-F6E35B12D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93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Ordre : B – A – C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Maman, regarde mon genou ! dit Léo.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Qu’est-ce qui t’est arrivé ? demande sa mère.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 Je suis tombé dehors, répond-il.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DD617D1-4141-4FC8-B3FB-FE526F0825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44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Remets dans l’ordre le dialogue.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238236"/>
            <a:ext cx="10342002" cy="5572881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Quand arrivera ton train ?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On a encore du temps pour parler alors !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Dans moins d’une heure, répond-elle.</a:t>
            </a: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D3DCD30-3B4B-46C9-B65E-4871618AD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116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C – B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1CCCC6-1DDA-4D0B-805E-BA67EFE56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6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/>
              <a:t>Remets dans l’ordre le dialogue.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17884" y="6241950"/>
            <a:ext cx="3680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238236"/>
            <a:ext cx="10342002" cy="5572881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 – As-tu pris toutes affaires ? 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d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emande son père.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 – C’est ce que tu dis. Il te manquait ton short lundi dernier !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C – 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Oui, je sais mais j’ai vérifié deux fois aujourd’hui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–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Oui, oui, répond Cléo.</a:t>
            </a:r>
          </a:p>
          <a:p>
            <a:pPr marL="0" indent="0">
              <a:buNone/>
            </a:pPr>
            <a:endParaRPr lang="fr-FR" sz="3600" dirty="0"/>
          </a:p>
          <a:p>
            <a:pPr marL="0" indent="0"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F900962-F9C0-461D-8A5E-AA69D5739547}"/>
              </a:ext>
            </a:extLst>
          </p:cNvPr>
          <p:cNvSpPr txBox="1">
            <a:spLocks/>
          </p:cNvSpPr>
          <p:nvPr/>
        </p:nvSpPr>
        <p:spPr>
          <a:xfrm>
            <a:off x="6288723" y="1824554"/>
            <a:ext cx="500742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BE313B6-CCF3-4364-BAB8-E24ACC5EB2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73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294" y="19326"/>
            <a:ext cx="9423400" cy="1325563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Correction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  <a:p>
            <a:pPr algn="r"/>
            <a:endParaRPr lang="fr-FR" dirty="0"/>
          </a:p>
          <a:p>
            <a:pPr algn="r"/>
            <a:endParaRPr lang="fr-FR" dirty="0"/>
          </a:p>
        </p:txBody>
      </p:sp>
      <p:sp>
        <p:nvSpPr>
          <p:cNvPr id="15" name="Rectangle : avec coins rognés en diagonale 14">
            <a:extLst>
              <a:ext uri="{FF2B5EF4-FFF2-40B4-BE49-F238E27FC236}">
                <a16:creationId xmlns:a16="http://schemas.microsoft.com/office/drawing/2014/main" id="{16BEF246-FA5D-4B04-8022-14F22B053C89}"/>
              </a:ext>
            </a:extLst>
          </p:cNvPr>
          <p:cNvSpPr/>
          <p:nvPr/>
        </p:nvSpPr>
        <p:spPr>
          <a:xfrm>
            <a:off x="9452358" y="-597944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 : avec coins rognés en diagonale 15">
            <a:extLst>
              <a:ext uri="{FF2B5EF4-FFF2-40B4-BE49-F238E27FC236}">
                <a16:creationId xmlns:a16="http://schemas.microsoft.com/office/drawing/2014/main" id="{9814F1B7-7E85-418E-B5E2-E7550777013E}"/>
              </a:ext>
            </a:extLst>
          </p:cNvPr>
          <p:cNvSpPr/>
          <p:nvPr/>
        </p:nvSpPr>
        <p:spPr>
          <a:xfrm>
            <a:off x="10977297" y="0"/>
            <a:ext cx="2074332" cy="1185333"/>
          </a:xfrm>
          <a:prstGeom prst="snip2DiagRect">
            <a:avLst>
              <a:gd name="adj1" fmla="val 50000"/>
              <a:gd name="adj2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A6D212-5462-4EFD-9E64-D413899FF096}"/>
              </a:ext>
            </a:extLst>
          </p:cNvPr>
          <p:cNvSpPr/>
          <p:nvPr/>
        </p:nvSpPr>
        <p:spPr>
          <a:xfrm>
            <a:off x="11602977" y="1238236"/>
            <a:ext cx="766354" cy="485776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65F2133B-BE01-493D-BB65-5275EC9EE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E09AAFF-7BCD-4C1D-9AB8-2DF006CEB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093" y="1831159"/>
            <a:ext cx="10124480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sz="3600" dirty="0">
                <a:solidFill>
                  <a:srgbClr val="9EC979"/>
                </a:solidFill>
              </a:rPr>
              <a:t>CE2 :</a:t>
            </a:r>
          </a:p>
          <a:p>
            <a:endParaRPr lang="fr-FR" sz="3600" dirty="0"/>
          </a:p>
          <a:p>
            <a:pPr marL="0" indent="0">
              <a:buNone/>
            </a:pPr>
            <a:r>
              <a:rPr lang="fr-FR" sz="36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fr-FR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D – B – C </a:t>
            </a:r>
            <a:endParaRPr lang="fr-FR" sz="3600" dirty="0"/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fr-FR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E01B691-49A6-44CD-89D5-7C7101048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0192" y="584750"/>
            <a:ext cx="701101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781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206</Words>
  <Application>Microsoft Office PowerPoint</Application>
  <PresentationFormat>Grand écran</PresentationFormat>
  <Paragraphs>50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Rituel 4</vt:lpstr>
      <vt:lpstr>Remets dans l’ordre le dialogue.</vt:lpstr>
      <vt:lpstr>Correction</vt:lpstr>
      <vt:lpstr>Remets dans l’ordre le dialogue.</vt:lpstr>
      <vt:lpstr>Correction</vt:lpstr>
      <vt:lpstr>Remets dans l’ordre le dialogue.</vt:lpstr>
      <vt:lpstr>Correction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revision>30</cp:revision>
  <dcterms:created xsi:type="dcterms:W3CDTF">2021-07-17T07:25:24Z</dcterms:created>
  <dcterms:modified xsi:type="dcterms:W3CDTF">2022-04-14T20:19:31Z</dcterms:modified>
</cp:coreProperties>
</file>